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  <p:sldMasterId id="2147483691" r:id="rId3"/>
  </p:sldMasterIdLst>
  <p:notesMasterIdLst>
    <p:notesMasterId r:id="rId10"/>
  </p:notesMasterIdLst>
  <p:handoutMasterIdLst>
    <p:handoutMasterId r:id="rId11"/>
  </p:handoutMasterIdLst>
  <p:sldIdLst>
    <p:sldId id="381" r:id="rId4"/>
    <p:sldId id="398" r:id="rId5"/>
    <p:sldId id="382" r:id="rId6"/>
    <p:sldId id="399" r:id="rId7"/>
    <p:sldId id="383" r:id="rId8"/>
    <p:sldId id="384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456" autoAdjust="0"/>
    <p:restoredTop sz="94676" autoAdjust="0"/>
  </p:normalViewPr>
  <p:slideViewPr>
    <p:cSldViewPr>
      <p:cViewPr varScale="1">
        <p:scale>
          <a:sx n="88" d="100"/>
          <a:sy n="88" d="100"/>
        </p:scale>
        <p:origin x="-1650" y="-10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31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2" name="Picture 10" descr="f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1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 September </a:t>
            </a:r>
            <a:r>
              <a:rPr lang="en-US" sz="3600" b="0" dirty="0" smtClean="0">
                <a:ea typeface="ＭＳ Ｐゴシック" pitchFamily="-109" charset="-128"/>
              </a:rPr>
              <a:t>20, </a:t>
            </a:r>
            <a:r>
              <a:rPr lang="en-US" sz="3600" b="0" dirty="0" smtClean="0">
                <a:ea typeface="ＭＳ Ｐゴシック" pitchFamily="-109" charset="-128"/>
              </a:rPr>
              <a:t>2012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September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20,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2012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90600"/>
            <a:ext cx="81534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Michael Davis has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served the Missouri University of Science &amp; Technology Faculty Senate since </a:t>
            </a:r>
            <a:r>
              <a:rPr lang="en-US" sz="2000" i="1" dirty="0" smtClean="0">
                <a:latin typeface="Arial"/>
                <a:ea typeface="ＭＳ Ｐゴシック" pitchFamily="34" charset="-128"/>
              </a:rPr>
              <a:t>2009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Parliamentarian,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President-Elect, and President;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as an Officer of the Faculty Senate,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Davis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has demonstrated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consistent hard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work, good judgment, and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thoughtfulness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in these positions;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Davis's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leadership skills have helped the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Faculty Senate and the campus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navigate through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discussions on challenging topics such as domestic partner benefits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Whereas,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Davis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has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maintained a friendly, collegial and consistently positive attitude at all times;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Be it resolved that the Faculty Senate of the Missouri University of Science &amp; Technology does hereby sincerely thank Professor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Davis for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many jobs well done and wish him continued success in his future endeavors.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Adopted this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20th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day of September, </a:t>
            </a:r>
            <a:r>
              <a:rPr lang="en-US" sz="2000" i="1" dirty="0" smtClean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2012, </a:t>
            </a:r>
            <a:r>
              <a:rPr lang="en-US" sz="2000" i="1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at the meeting of the Missouri University of Science &amp; Technology Faculty Senate.</a:t>
            </a:r>
            <a:endParaRPr lang="en-US" sz="2000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  <a:p>
            <a:endParaRPr lang="en-US" dirty="0">
              <a:solidFill>
                <a:srgbClr val="000000"/>
              </a:solidFill>
              <a:latin typeface="Arial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455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799" y="1158240"/>
            <a:ext cx="7716215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0375" indent="-460375"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+mn-ea"/>
              </a:rPr>
              <a:t>Acknowledgements For Faculty Senate Services</a:t>
            </a:r>
            <a:endParaRPr lang="en-US" sz="2400" b="1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4603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4603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Dr. Keith Nisbett, Faculty Senate Secretary, 2011-2012</a:t>
            </a:r>
          </a:p>
          <a:p>
            <a:pPr marL="4603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Ms. Angie L. Huffman, Secretary, Campus                    Curricula Committee, 2002-2012</a:t>
            </a:r>
          </a:p>
          <a:p>
            <a:pPr marL="460375" indent="-231775">
              <a:buFont typeface="Arial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ea typeface="+mn-ea"/>
            </a:endParaRPr>
          </a:p>
          <a:p>
            <a:pPr marL="460375" indent="-460375"/>
            <a:r>
              <a:rPr lang="en-US" sz="2200" b="1" dirty="0">
                <a:solidFill>
                  <a:srgbClr val="000000"/>
                </a:solidFill>
                <a:latin typeface="Arial"/>
                <a:ea typeface="+mn-ea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Arial"/>
                <a:ea typeface="+mn-ea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Arial"/>
                <a:ea typeface="+mn-ea"/>
              </a:rPr>
              <a:t>Faculty Senators With Excellent Attendance</a:t>
            </a:r>
          </a:p>
          <a:p>
            <a:pPr marL="460375" indent="-231775">
              <a:buFont typeface="Arial" pitchFamily="34" charset="0"/>
              <a:buChar char="•"/>
            </a:pPr>
            <a:endParaRPr lang="en-US" sz="2200" b="1" dirty="0">
              <a:solidFill>
                <a:srgbClr val="000000"/>
              </a:solidFill>
              <a:latin typeface="Arial"/>
              <a:ea typeface="+mn-ea"/>
            </a:endParaRPr>
          </a:p>
          <a:p>
            <a:pPr marL="4603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  Dr. Levent Acar</a:t>
            </a:r>
          </a:p>
          <a:p>
            <a:pPr marL="4603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  Dr. Ron Frank</a:t>
            </a:r>
          </a:p>
          <a:p>
            <a:pPr marL="460375" indent="-231775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  Dr. Steve Grant</a:t>
            </a:r>
          </a:p>
          <a:p>
            <a:pPr marL="460375" indent="-231775">
              <a:buFont typeface="Arial" pitchFamily="34" charset="0"/>
              <a:buChar char="•"/>
              <a:tabLst>
                <a:tab pos="347663" algn="l"/>
                <a:tab pos="403225" algn="l"/>
                <a:tab pos="511175" algn="l"/>
                <a:tab pos="576263" algn="l"/>
                <a:tab pos="804863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Arial"/>
                <a:ea typeface="+mn-ea"/>
              </a:rPr>
              <a:t>  Dr. Robert Roe</a:t>
            </a:r>
            <a:endParaRPr lang="en-US" sz="22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20,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+mn-ea"/>
              </a:rPr>
              <a:t>Searches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457200" indent="-45720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VPAA search </a:t>
            </a:r>
          </a:p>
          <a:p>
            <a:pPr marL="457200" indent="-45720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VPGS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search</a:t>
            </a: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20,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26639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IFC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IFC Retreat September 25th– 26th</a:t>
            </a:r>
            <a:endParaRPr lang="en-US" sz="2400" baseline="300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20,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+mn-ea"/>
              </a:rPr>
              <a:t>Other Issues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University Press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Sunshine Law request</a:t>
            </a: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September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20, </a:t>
            </a: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2012</a:t>
            </a:r>
          </a:p>
        </p:txBody>
      </p:sp>
    </p:spTree>
    <p:extLst>
      <p:ext uri="{BB962C8B-B14F-4D97-AF65-F5344CB8AC3E}">
        <p14:creationId xmlns:p14="http://schemas.microsoft.com/office/powerpoint/2010/main" val="1575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218</TotalTime>
  <Words>271</Words>
  <Application>Microsoft Office PowerPoint</Application>
  <PresentationFormat>On-screen Show (4:3)</PresentationFormat>
  <Paragraphs>71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FS.Slides.Template</vt:lpstr>
      <vt:lpstr>default</vt:lpstr>
      <vt:lpstr>1_default</vt:lpstr>
      <vt:lpstr>President’s Report   September 20, 2012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41</cp:revision>
  <dcterms:created xsi:type="dcterms:W3CDTF">2011-08-11T14:37:45Z</dcterms:created>
  <dcterms:modified xsi:type="dcterms:W3CDTF">2012-09-19T21:11:19Z</dcterms:modified>
</cp:coreProperties>
</file>